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2466" y="-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9FCD5-A7F4-4173-BACB-FC2F0923B28B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85877-5F0A-4185-975B-BACD04E7E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795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F11F2-6C8A-46EC-B81B-9667C4C63B0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D7068-7B9B-4984-8501-8471D6033D1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8F9E4-11DF-4C6F-9D93-F69C2C9D25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85800"/>
            <a:ext cx="685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latin typeface="Baskerville Old Face" pitchFamily="18" charset="0"/>
              </a:rPr>
              <a:t>Use a poster board to create a display for your country.  Use the picture below to help you place the items on your board.</a:t>
            </a:r>
            <a:endParaRPr lang="en-US" sz="1600" dirty="0">
              <a:latin typeface="Baskerville Old Face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828800"/>
            <a:ext cx="6553200" cy="5257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90800" y="2209800"/>
            <a:ext cx="1752600" cy="2209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19400" y="27432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Name of your country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2209800"/>
            <a:ext cx="1752600" cy="1447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76800" y="2678668"/>
            <a:ext cx="169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skerville Old Face" pitchFamily="18" charset="0"/>
              </a:rPr>
              <a:t>Country Flag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0800" y="4876800"/>
            <a:ext cx="1752600" cy="1447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647335" y="4847272"/>
            <a:ext cx="16960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Map of your country.  Mark the capital of your country on your map.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4400" y="4038600"/>
            <a:ext cx="1752600" cy="1447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724400" y="4114800"/>
            <a:ext cx="1696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Major Landmarks (Names of them and/or pictures)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24400" y="5791200"/>
            <a:ext cx="1752600" cy="1066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724400" y="5983069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Picture of your country’s money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1752600" cy="28194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13735" y="1981200"/>
            <a:ext cx="16960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Picture of what someone from your country might look like and/or picture of the traditional garb that might be worn in your country.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200" y="4982528"/>
            <a:ext cx="1752600" cy="685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13735" y="4953000"/>
            <a:ext cx="1696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Population of your country.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57200" y="5791200"/>
            <a:ext cx="1752600" cy="12192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13735" y="5791200"/>
            <a:ext cx="1696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Language or Languages spoken in your country.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0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Baskerville Old Face" pitchFamily="18" charset="0"/>
              </a:rPr>
              <a:t>Name: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________________________________ </a:t>
            </a:r>
            <a:r>
              <a:rPr lang="en-US" sz="1400" dirty="0" smtClean="0">
                <a:latin typeface="Baskerville Old Face" pitchFamily="18" charset="0"/>
              </a:rPr>
              <a:t>      Country: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____________________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Shawna</dc:creator>
  <cp:lastModifiedBy>BigMama</cp:lastModifiedBy>
  <cp:revision>1</cp:revision>
  <dcterms:created xsi:type="dcterms:W3CDTF">2012-04-10T02:33:20Z</dcterms:created>
  <dcterms:modified xsi:type="dcterms:W3CDTF">2013-04-16T03:03:47Z</dcterms:modified>
</cp:coreProperties>
</file>